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61" r:id="rId3"/>
    <p:sldId id="263" r:id="rId4"/>
    <p:sldId id="265" r:id="rId5"/>
  </p:sldIdLst>
  <p:sldSz cx="12192000" cy="6858000"/>
  <p:notesSz cx="6858000" cy="9144000"/>
  <p:custShowLst>
    <p:custShow name="Custom Show 1" id="0">
      <p:sldLst>
        <p:sld r:id="rId4"/>
      </p:sldLst>
    </p:custShow>
    <p:custShow name="Custom Show 2" id="1">
      <p:sldLst>
        <p:sld r:id="rId2"/>
        <p:sld r:id="rId3"/>
        <p:sld r:id="rId4"/>
        <p:sld r:id="rId5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anur, Abhay" initials="KA" lastIdx="8" clrIdx="0">
    <p:extLst>
      <p:ext uri="{19B8F6BF-5375-455C-9EA6-DF929625EA0E}">
        <p15:presenceInfo xmlns:p15="http://schemas.microsoft.com/office/powerpoint/2012/main" userId="S-1-5-21-1417001333-1614895754-725345543-396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D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2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0T11:55:31.181" idx="1">
    <p:pos x="-873" y="615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10-31T11:17:18.416" idx="3">
    <p:pos x="-672" y="1191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10-31T11:17:20.929" idx="4">
    <p:pos x="-643" y="39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10-31T11:17:21.303" idx="5">
    <p:pos x="-1008" y="87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10-31T11:17:21.624" idx="6">
    <p:pos x="-681" y="183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10-31T11:17:21.898" idx="7">
    <p:pos x="-508" y="125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10-31T11:17:22.991" idx="8">
    <p:pos x="-947" y="-157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9-11-06T16:19:48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19199 14585 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9-11-06T16:19:48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19199 14660 0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43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765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883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92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69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7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5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0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4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5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7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5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2.m4a"/><Relationship Id="rId7" Type="http://schemas.openxmlformats.org/officeDocument/2006/relationships/customXml" Target="../ink/ink1.xml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3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6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064" y="1959427"/>
            <a:ext cx="5102154" cy="2700387"/>
          </a:xfrm>
        </p:spPr>
        <p:txBody>
          <a:bodyPr/>
          <a:lstStyle/>
          <a:p>
            <a:r>
              <a:rPr lang="en-US" sz="6000" dirty="0" smtClean="0">
                <a:solidFill>
                  <a:srgbClr val="3DCBCB"/>
                </a:solidFill>
              </a:rPr>
              <a:t>George</a:t>
            </a:r>
            <a:r>
              <a:rPr lang="en-US" sz="6000" dirty="0" smtClean="0"/>
              <a:t> </a:t>
            </a:r>
            <a:r>
              <a:rPr lang="en-US" sz="6600" dirty="0">
                <a:solidFill>
                  <a:srgbClr val="66FFFF"/>
                </a:solidFill>
              </a:rPr>
              <a:t>Wa</a:t>
            </a:r>
            <a:r>
              <a:rPr lang="en-US" sz="6600" dirty="0" smtClean="0">
                <a:solidFill>
                  <a:srgbClr val="66FFFF"/>
                </a:solidFill>
              </a:rPr>
              <a:t>shington </a:t>
            </a:r>
            <a:r>
              <a:rPr lang="en-US" sz="6000" dirty="0" smtClean="0">
                <a:solidFill>
                  <a:srgbClr val="66FFFF"/>
                </a:solidFill>
              </a:rPr>
              <a:t>Bridge</a:t>
            </a:r>
            <a:endParaRPr lang="en-US" sz="6000" dirty="0">
              <a:solidFill>
                <a:srgbClr val="66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425" y="4828633"/>
            <a:ext cx="8825658" cy="861420"/>
          </a:xfrm>
        </p:spPr>
        <p:txBody>
          <a:bodyPr/>
          <a:lstStyle/>
          <a:p>
            <a:r>
              <a:rPr lang="en-US" dirty="0" smtClean="0"/>
              <a:t>By abhay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196" y="55617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85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647">
        <p15:prstTrans prst="curtains"/>
      </p:transition>
    </mc:Choice>
    <mc:Fallback xmlns="">
      <p:transition spd="slow" advTm="15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862149"/>
            <a:ext cx="5956663" cy="61003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4,700 feet between </a:t>
            </a:r>
            <a:r>
              <a:rPr lang="en-US" dirty="0" smtClean="0"/>
              <a:t>each support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844" y="1014274"/>
            <a:ext cx="3755379" cy="520954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The bridge </a:t>
            </a:r>
            <a:r>
              <a:rPr lang="en-US" dirty="0" smtClean="0"/>
              <a:t>cost</a:t>
            </a:r>
            <a:r>
              <a:rPr lang="en-US" dirty="0" smtClean="0"/>
              <a:t> </a:t>
            </a:r>
            <a:r>
              <a:rPr lang="en-US" dirty="0" smtClean="0"/>
              <a:t>59 million dollars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The builder is Amanda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 descr="George Washington Bridg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81" y="4421777"/>
            <a:ext cx="3888376" cy="228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223039" y="3303639"/>
            <a:ext cx="988922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181" y="1786854"/>
            <a:ext cx="47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/>
              <a:t>W</a:t>
            </a:r>
            <a:r>
              <a:rPr lang="en-US" dirty="0" smtClean="0"/>
              <a:t>ashington Bridge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911640" y="525060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5800" y="5187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6911640" y="5277600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5800" y="521388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30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1">
        <p14:prism isContent="1"/>
      </p:transition>
    </mc:Choice>
    <mc:Fallback xmlns="">
      <p:transition spd="slow" advTm="229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eorge Washington Bridg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65" y="4154842"/>
            <a:ext cx="2450893" cy="715851"/>
          </a:xfrm>
          <a:prstGeom prst="rect">
            <a:avLst/>
          </a:prstGeom>
        </p:spPr>
      </p:pic>
      <p:pic>
        <p:nvPicPr>
          <p:cNvPr id="5" name="Picture 4" descr="Hudson Heights, Manhattan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6" y="4805369"/>
            <a:ext cx="5055325" cy="16328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14523" y="32099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75meters long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106" y="36096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1106" y="3188808"/>
            <a:ext cx="247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2,196 </a:t>
            </a:r>
            <a:r>
              <a:rPr lang="en-US" dirty="0" smtClean="0"/>
              <a:t>Meters</a:t>
            </a:r>
            <a:r>
              <a:rPr lang="en-US" dirty="0"/>
              <a:t> </a:t>
            </a:r>
            <a:r>
              <a:rPr lang="en-US" dirty="0" smtClean="0"/>
              <a:t>long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43977" y="4146175"/>
            <a:ext cx="57856" cy="29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9906" y="1149841"/>
            <a:ext cx="4017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George Washington Bridge </a:t>
            </a:r>
            <a:r>
              <a:rPr lang="en-US" dirty="0" smtClean="0"/>
              <a:t>is</a:t>
            </a:r>
          </a:p>
          <a:p>
            <a:pPr algn="ctr"/>
            <a:r>
              <a:rPr lang="en-US" dirty="0" smtClean="0"/>
              <a:t>2,121 meters </a:t>
            </a:r>
          </a:p>
          <a:p>
            <a:pPr algn="ctr"/>
            <a:r>
              <a:rPr lang="en-US" dirty="0" smtClean="0"/>
              <a:t>longer </a:t>
            </a:r>
            <a:r>
              <a:rPr lang="en-US" dirty="0" smtClean="0"/>
              <a:t>then the bridge of </a:t>
            </a:r>
            <a:r>
              <a:rPr lang="en-US" dirty="0" smtClean="0"/>
              <a:t>Ri</a:t>
            </a:r>
            <a:r>
              <a:rPr lang="en-US" dirty="0" smtClean="0"/>
              <a:t>alto</a:t>
            </a:r>
            <a:endParaRPr lang="en-US" dirty="0"/>
          </a:p>
        </p:txBody>
      </p:sp>
      <p:pic>
        <p:nvPicPr>
          <p:cNvPr id="20" name="Picture 19" descr="Rialto Bridge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290944"/>
            <a:ext cx="2451537" cy="247918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6359" y="2592106"/>
            <a:ext cx="49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Washington Bridge, New York City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53138" y="2592106"/>
            <a:ext cx="310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Rialto Bridge, Venice Italy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0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1681">
        <p14:ripple/>
      </p:transition>
    </mc:Choice>
    <mc:Fallback xmlns="">
      <p:transition spd="slow" advTm="31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-0.08033 L 0.0724 -0.0801 L 0.07409 -0.1 L -0.04687 -0.4713 C -0.03606 -0.47778 -0.03997 -0.47454 -0.03502 -0.47894 L 0.05795 -0.4926 L 0.38516 -0.62269 C 0.38581 -0.61783 0.38659 -0.61274 0.38685 -0.60764 C 0.38933 -0.55811 0.38581 -0.58496 0.38868 -0.56528 C 0.38829 -0.51667 0.38829 -0.46829 0.38776 -0.41968 C 0.38763 -0.40649 0.38881 -0.4088 0.38438 -0.40602 C 0.38347 -0.40672 0.38256 -0.40672 0.38178 -0.40764 C 0.38099 -0.4088 0.38008 -0.41227 0.38008 -0.41204 L 0.38008 -0.41366 C 0.37722 -0.40602 0.37409 -0.39885 0.37162 -0.39098 C 0.3681 -0.38033 0.36524 -0.37037 0.36133 -0.36065 C 0.36029 -0.35811 0.35925 -0.35533 0.35795 -0.35301 C 0.35638 -0.3507 0.3543 -0.34954 0.35287 -0.34699 C 0.35053 -0.34306 0.34909 -0.3375 0.34688 -0.33334 C 0.34454 -0.3294 0.34193 -0.32593 0.33998 -0.3213 C 0.3392 -0.31922 0.33829 -0.31737 0.3375 -0.31528 C 0.33685 -0.31366 0.33659 -0.31181 0.33581 -0.31065 C 0.33503 -0.30973 0.33399 -0.30973 0.33321 -0.30903 C 0.33204 -0.30834 0.33099 -0.30695 0.32982 -0.30602 C 0.325 -0.30278 0.32461 -0.30301 0.31954 -0.30162 C 0.31107 -0.30209 0.30248 -0.30209 0.29401 -0.30301 C 0.2931 -0.30324 0.29232 -0.30417 0.29141 -0.30463 C 0.29037 -0.3051 0.2892 -0.30556 0.28803 -0.30602 C 0.28659 -0.30556 0.28503 -0.30579 0.28373 -0.30463 C 0.28295 -0.30371 0.28269 -0.30139 0.28204 -0.3 C 0.28125 -0.29838 0.28034 -0.29699 0.27956 -0.29561 C 0.27917 -0.29352 0.27904 -0.29144 0.27865 -0.28936 C 0.27774 -0.28496 0.2767 -0.28264 0.27526 -0.27894 C 0.275 -0.27686 0.27474 -0.27477 0.27435 -0.27269 C 0.27409 -0.2713 0.27357 -0.26991 0.27357 -0.26829 C 0.27357 -0.26204 0.27409 -0.25602 0.27435 -0.25 C 0.27396 -0.23704 0.27618 -0.22385 0.27097 -0.21366 C 0.26928 -0.21019 0.26706 -0.20764 0.26498 -0.20463 C 0.26172 -0.19283 0.2655 -0.20371 0.2599 -0.19399 C 0.25912 -0.1926 0.25899 -0.19074 0.25821 -0.18936 C 0.25717 -0.18774 0.25599 -0.18635 0.25482 -0.18496 C 0.25222 -0.18172 0.24974 -0.17871 0.24714 -0.1757 C 0.24375 -0.17199 0.23972 -0.17014 0.23685 -0.16528 L 0.23347 -0.15903 C 0.23321 -0.15764 0.23308 -0.15602 0.23269 -0.15463 C 0.23165 -0.15139 0.22917 -0.14561 0.22917 -0.14537 C 0.22891 -0.14352 0.22865 -0.14144 0.22839 -0.13936 C 0.22813 -0.13797 0.22774 -0.13635 0.22748 -0.13496 C 0.22696 -0.13079 0.22644 -0.12686 0.22579 -0.12269 L 0.225 -0.11667 C 0.22331 -0.12547 0.22292 -0.12524 0.225 -0.13936 C 0.22513 -0.14051 0.22605 -0.13936 0.2267 -0.13936 L 0.2267 -0.13912 L 0.21211 -0.13635 C 0.21133 -0.13612 0.21055 -0.13496 0.20964 -0.13496 C 0.19597 -0.13403 0.1823 -0.1338 0.16875 -0.13334 C 0.16342 -0.13241 0.16068 -0.13241 0.15586 -0.13033 C 0.15508 -0.12987 0.15417 -0.1294 0.15339 -0.12871 C 0.15222 -0.12801 0.15118 -0.12639 0.15 -0.1257 C 0.1461 -0.12385 0.14193 -0.12292 0.13803 -0.1213 C 0.1306 -0.11783 0.13334 -0.1169 0.12435 -0.11065 C 0.12292 -0.10973 0.12149 -0.10903 0.12019 -0.10764 C 0.11836 -0.10579 0.1155 -0.10139 0.1142 -0.09862 C 0.11355 -0.09723 0.11303 -0.09537 0.1125 -0.09399 C 0.11211 -0.0919 0.11198 -0.08982 0.11159 -0.08797 C 0.11107 -0.08496 0.1099 -0.07871 0.1099 -0.07848 C 0.10938 -0.06667 0.11029 -0.05394 0.10821 -0.04237 C 0.10665 -0.03403 0.10092 -0.03311 0.09714 -0.03195 C 0.08985 -0.02408 0.09571 -0.03056 0.08946 -0.02269 C 0.08855 -0.02176 0.08763 -0.02084 0.08685 -0.01968 C 0.08594 -0.01829 0.08516 -0.01667 0.08438 -0.01528 C 0.08373 -0.01204 0.08308 -0.00926 0.08256 -0.00602 C 0.08204 -0.00209 0.08217 0.00254 0.08086 0.00601 L 0.07917 0.01064 C 0.08034 -0.00417 0.07917 0.00439 0.08178 -0.00764 C 0.08204 -0.00903 0.08217 -0.01065 0.08256 -0.01204 C 0.08386 -0.01644 0.08503 -0.01783 0.08685 -0.0213 C 0.08711 -0.02269 0.08737 -0.02431 0.08776 -0.0257 C 0.09102 -0.0375 0.08816 -0.02338 0.09024 -0.03496 C 0.08946 -0.03542 0.08855 -0.03704 0.08776 -0.03635 C 0.08581 -0.03496 0.08542 -0.02616 0.08516 -0.02431 C 0.0849 -0.01829 0.08477 -0.01204 0.08438 -0.00602 C 0.08412 -0.00394 0.08373 -0.00209 0.08347 4.07407E-6 C 0.08308 0.00393 0.08295 0.0081 0.08256 0.01203 C 0.08243 0.01412 0.08204 0.0162 0.08178 0.01805 C 0.07969 0.0368 0.0823 0.01666 0.08008 0.04097 C 0.07995 0.04236 0.07943 0.04398 0.07917 0.04537 C 0.07891 0.04907 0.07865 0.05254 0.07839 0.05601 C 0.078 0.06018 0.07787 0.06412 0.07748 0.06805 C 0.07735 0.07013 0.0767 0.07222 0.0767 0.0743 C 0.07644 0.08333 0.0767 0.09236 0.0767 0.10162 L -0.0052 -0.00463 L 0.0698 -0.08936 L 0.10651 -0.18635 L 0.06211 -0.04237 C 0.06654 -0.02686 0.06941 -0.01806 0.0724 4.07407E-6 C 0.07383 0.00856 0.0754 0.01898 0.07748 0.02731 C 0.07787 0.02893 0.07865 0.03032 0.07917 0.03171 C 0.07943 0.03379 0.07943 0.03611 0.08008 0.03796 C 0.08099 0.04027 0.08373 0.04143 0.08516 0.04236 C 0.0892 0.04953 0.08672 0.04583 0.09284 0.05301 C 0.0961 0.05694 0.09441 0.05555 0.09792 0.05763 C 0.09883 0.05694 0.1 0.0574 0.10053 0.05601 C 0.10131 0.05439 0.10144 0.05208 0.10144 0.05 C 0.10144 0.04189 0.10105 0.03379 0.10053 0.02569 C 0.1004 0.02407 0.10013 0.02245 0.09961 0.02129 C 0.09896 0.01944 0.09714 0.01666 0.09714 0.01689 L -4.375E-6 4.07407E-6 " pathEditMode="relative" rAng="0" ptsTypes="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06706 0.04004 C 0.08099 0.04907 0.10196 0.05393 0.12396 0.05393 C 0.14896 0.05393 0.16901 0.04907 0.18295 0.04004 L 0.25 4.07407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-4.44444E-6 C 0.00013 -0.00949 0.00026 -0.05208 0.00195 -0.07106 C 0.00234 -0.07638 0.00325 -0.08148 0.0039 -0.08657 C 0.00455 -0.09236 0.00508 -0.09814 0.00586 -0.10393 C 0.00742 -0.11527 0.00781 -0.11273 0.00976 -0.12291 C 0.01015 -0.12523 0.01028 -0.12777 0.01067 -0.12986 C 0.0138 -0.14467 0.01172 -0.13009 0.01367 -0.14212 C 0.01393 -0.14421 0.01406 -0.14675 0.01458 -0.14884 C 0.01575 -0.1537 0.01849 -0.16273 0.01849 -0.16273 C 0.01914 -0.16921 0.01979 -0.17592 0.02135 -0.18194 C 0.022 -0.18425 0.02278 -0.18634 0.0233 -0.18865 C 0.02409 -0.19212 0.02448 -0.19583 0.02526 -0.19907 C 0.02695 -0.20625 0.02877 -0.2155 0.03112 -0.22175 L 0.03307 -0.22685 C 0.03554 -0.23981 0.0319 -0.2243 0.03698 -0.23541 C 0.03763 -0.23703 0.03737 -0.23935 0.03802 -0.24074 C 0.04023 -0.24583 0.04323 -0.25 0.0457 -0.25462 L 0.05547 -0.27199 C 0.05742 -0.27546 0.05924 -0.27916 0.06133 -0.28217 C 0.07995 -0.30995 0.05547 -0.27291 0.072 -0.29953 C 0.07357 -0.30208 0.07539 -0.30416 0.07695 -0.30648 C 0.07825 -0.30879 0.07942 -0.31134 0.08086 -0.31342 C 0.08203 -0.31527 0.08346 -0.31666 0.08476 -0.31875 C 0.08919 -0.32569 0.08763 -0.32523 0.09258 -0.33078 C 0.09375 -0.33217 0.09518 -0.33287 0.09635 -0.33425 C 0.09804 -0.33587 0.1013 -0.33935 0.1013 -0.33935 L 0.19088 -0.40856 L 0.3487 -0.27361 C 0.34961 -0.27291 0.35078 -0.27268 0.35156 -0.27199 C 0.36484 -0.25925 0.3569 -0.26342 0.36523 -0.25972 C 0.36914 -0.25277 0.36914 -0.25231 0.375 -0.24583 C 0.37682 -0.24398 0.3789 -0.24259 0.38086 -0.24074 C 0.38281 -0.23865 0.3845 -0.23518 0.38672 -0.23379 L 0.39258 -0.23032 C 0.39466 -0.22777 0.39687 -0.22569 0.39843 -0.22175 C 0.39896 -0.22013 0.39883 -0.21805 0.39935 -0.21643 C 0.40273 -0.20578 0.40195 -0.20763 0.40612 -0.20254 C 0.40833 -0.19513 0.41093 -0.18634 0.41198 -0.17847 C 0.41276 -0.17291 0.41289 -0.17129 0.41393 -0.1662 C 0.41458 -0.16342 0.41523 -0.16041 0.41588 -0.15763 C 0.41718 -0.153 0.41888 -0.14861 0.41979 -0.14375 C 0.42213 -0.13148 0.41914 -0.14652 0.42278 -0.13171 C 0.42317 -0.12986 0.42317 -0.128 0.4237 -0.12638 C 0.42448 -0.1243 0.42565 -0.12291 0.42669 -0.12129 C 0.42708 -0.11875 0.42864 -0.11134 0.42864 -0.10902 C 0.42864 -0.10046 0.42812 -0.09166 0.4276 -0.0831 C 0.42747 -0.08078 0.42721 -0.07824 0.42669 -0.07615 C 0.42604 -0.07407 0.42122 -0.0618 0.41979 -0.05879 C 0.41862 -0.05648 0.41705 -0.05439 0.41588 -0.05208 C 0.4151 -0.05046 0.41484 -0.04814 0.41393 -0.04675 C 0.41315 -0.04537 0.41198 -0.04467 0.41107 -0.04328 C 0.40898 -0.04004 0.40755 -0.03564 0.40521 -0.03287 C 0.40416 -0.03171 0.40312 -0.03078 0.40234 -0.02939 C 0.40117 -0.028 0.40039 -0.02592 0.39935 -0.0243 C 0.39817 -0.02245 0.39661 -0.02106 0.39544 -0.01898 C 0.39427 -0.01712 0.39375 -0.01412 0.39258 -0.01203 C 0.3914 -0.01018 0.38984 -0.00902 0.38867 -0.00694 C 0.3875 -0.00486 0.38685 -0.00208 0.38567 -4.44444E-6 C 0.38463 0.00209 0.38307 0.00325 0.38177 0.0051 C 0.37604 0.01459 0.37474 0.02014 0.36823 0.02593 C 0.36562 0.02825 0.36315 0.03125 0.36041 0.03288 C 0.35651 0.03519 0.35234 0.03658 0.3487 0.03982 C 0.34739 0.04098 0.34622 0.0426 0.34479 0.04329 C 0.34297 0.04422 0.34088 0.04422 0.33893 0.04491 C 0.33802 0.04538 0.33698 0.0463 0.33607 0.04676 C 0.33411 0.04746 0.33216 0.04769 0.33021 0.04838 C 0.3276 0.04954 0.325 0.05047 0.32239 0.05186 C 0.32148 0.05255 0.32044 0.05325 0.31953 0.05371 C 0.31263 0.05649 0.30989 0.05602 0.3039 0.06065 C 0.29739 0.06551 0.29023 0.06875 0.28437 0.07616 C 0.28086 0.08079 0.27682 0.0845 0.2737 0.09005 C 0.27278 0.09167 0.27187 0.09375 0.27083 0.09514 C 0.26862 0.09792 0.2664 0.09908 0.26393 0.10047 C 0.26263 0.10209 0.26146 0.10417 0.26002 0.10556 C 0.25911 0.10649 0.25807 0.10672 0.25716 0.10741 C 0.25547 0.10834 0.25377 0.1095 0.25221 0.11088 C 0.25117 0.11181 0.25039 0.11343 0.24935 0.11436 C 0.247 0.11644 0.24505 0.11598 0.24258 0.11783 C 0.23789 0.12084 0.23841 0.12315 0.23281 0.12454 C 0.23047 0.12524 0.22825 0.1257 0.22591 0.12639 C 0.22031 0.12825 0.22304 0.12848 0.21627 0.13149 L 0.21237 0.13334 C 0.19453 0.13241 0.18724 0.13635 0.17435 0.12987 C 0.1733 0.1294 0.17239 0.12871 0.17148 0.12801 C 0.16953 0.1257 0.16771 0.12269 0.16562 0.12107 C 0.16393 0.12014 0.16224 0.11922 0.16067 0.11783 C 0.15924 0.11621 0.1582 0.11389 0.15677 0.1125 C 0.1556 0.11135 0.15416 0.11158 0.15286 0.11088 C 0.1513 0.10973 0.14961 0.10857 0.14804 0.10741 C 0.14674 0.10625 0.14544 0.1051 0.14414 0.10394 C 0.1431 0.10278 0.14232 0.10116 0.14127 0.10047 C 0.13971 0.09931 0.13802 0.09931 0.13633 0.09862 C 0.13541 0.09746 0.1345 0.09584 0.13346 0.09514 C 0.1319 0.09422 0.13021 0.09422 0.12851 0.09352 C 0.1276 0.09306 0.12669 0.09213 0.12565 0.09167 C 0.12409 0.09098 0.12239 0.09075 0.1207 0.09005 C 0.11875 0.08913 0.11692 0.0875 0.11497 0.08658 C 0.11067 0.08473 0.10664 0.08473 0.10221 0.08311 C 0.1 0.08218 0.09778 0.08056 0.09544 0.07963 C 0.09153 0.07825 0.08763 0.07778 0.08372 0.07616 C 0.08086 0.075 0.07799 0.07362 0.075 0.07269 C 0.07213 0.07176 0.06914 0.07176 0.06627 0.07107 C 0.06002 0.06945 0.0539 0.0676 0.04765 0.06575 L 0.03502 0.06227 C 0.02617 0.05996 0.02812 0.06088 0.01758 0.05718 C 0.01614 0.05672 0.01497 0.05579 0.01367 0.05533 C 0.01198 0.05463 0.01041 0.05417 0.00872 0.05371 C 3.75E-6 0.04746 0.0056 0.05116 -0.00782 0.04329 C -0.00977 0.04213 -0.01172 0.04121 -0.01367 0.03982 C -0.01524 0.03866 -0.01693 0.03727 -0.01849 0.03635 C -0.02084 0.03496 -0.02305 0.03403 -0.02539 0.03288 C -0.0293 0.03056 -0.03321 0.02825 -0.03698 0.02593 C -0.03893 0.02477 -0.04089 0.02338 -0.04284 0.02246 L -0.04675 0.02084 C -0.05 0.01737 -0.05378 0.01505 -0.05651 0.01042 C -0.05782 0.00811 -0.05899 0.00533 -0.06042 0.00348 C -0.0638 -0.00115 -0.06628 -0.00254 -0.07018 -0.00532 C -0.07175 -0.00763 -0.07331 -0.01018 -0.075 -0.01203 C -0.07617 -0.01365 -0.07761 -0.01435 -0.07891 -0.0155 C -0.0806 -0.01736 -0.08216 -0.01921 -0.08386 -0.02083 C -0.08477 -0.02152 -0.08581 -0.02175 -0.08672 -0.02245 C -0.08776 -0.02337 -0.08854 -0.02523 -0.08959 -0.02592 C -0.09154 -0.02754 -0.09349 -0.02824 -0.09545 -0.02939 L -0.09844 -0.03125 C -0.10235 -0.02754 -0.10261 -0.028 -0.10625 -0.02245 C -0.10729 -0.02083 -0.10795 -0.01851 -0.10912 -0.01736 C -0.11094 -0.0155 -0.11315 -0.0155 -0.11498 -0.01388 C -0.12149 -0.0081 -0.11615 -0.01203 -0.1237 -0.00879 C -0.12657 -0.0074 -0.12748 -0.00578 -0.1306 -0.00532 C -0.13255 -0.00486 -0.13451 -0.00532 -0.13633 -0.00532 L -0.09063 -0.0243 L -0.09545 -0.02939 " pathEditMode="relative" ptsTypes="AAAAAAAAAAAAAAAA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315" y="3088004"/>
            <a:ext cx="2499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Researched and </a:t>
            </a:r>
          </a:p>
          <a:p>
            <a:r>
              <a:rPr lang="en-US" dirty="0" smtClean="0"/>
              <a:t>Produced by</a:t>
            </a:r>
          </a:p>
          <a:p>
            <a:r>
              <a:rPr lang="en-US" dirty="0" smtClean="0"/>
              <a:t>Abhay from 3</a:t>
            </a:r>
            <a:r>
              <a:rPr lang="en-US" baseline="30000" dirty="0" smtClean="0"/>
              <a:t>rd</a:t>
            </a:r>
            <a:r>
              <a:rPr lang="en-US" dirty="0" smtClean="0"/>
              <a:t> grade at </a:t>
            </a:r>
            <a:r>
              <a:rPr lang="en-US" dirty="0" smtClean="0"/>
              <a:t>B</a:t>
            </a:r>
            <a:r>
              <a:rPr lang="en-US" dirty="0" smtClean="0"/>
              <a:t>uck Lake</a:t>
            </a:r>
          </a:p>
          <a:p>
            <a:r>
              <a:rPr lang="en-US" dirty="0" smtClean="0"/>
              <a:t>Tallahassee, Florida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323" y="4364049"/>
            <a:ext cx="188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0"/>
    </mc:Choice>
    <mc:Fallback xmlns="">
      <p:transition spd="slow" advTm="6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2.2|1.3|1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29322</TotalTime>
  <Words>68</Words>
  <Application>Microsoft Office PowerPoint</Application>
  <PresentationFormat>Widescreen</PresentationFormat>
  <Paragraphs>18</Paragraphs>
  <Slides>4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2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 Boardroom</vt:lpstr>
      <vt:lpstr>George Washington Bridge</vt:lpstr>
      <vt:lpstr>4,700 feet between each support  </vt:lpstr>
      <vt:lpstr>           </vt:lpstr>
      <vt:lpstr>PowerPoint Presentation</vt:lpstr>
      <vt:lpstr>Custom Show 1</vt:lpstr>
      <vt:lpstr>Custom Show 2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Goerge Washington bridge</dc:title>
  <dc:creator>Konanur, Abhay</dc:creator>
  <cp:lastModifiedBy>Konanur, Abhay</cp:lastModifiedBy>
  <cp:revision>62</cp:revision>
  <dcterms:created xsi:type="dcterms:W3CDTF">2019-10-07T15:21:24Z</dcterms:created>
  <dcterms:modified xsi:type="dcterms:W3CDTF">2019-11-06T16:42:40Z</dcterms:modified>
</cp:coreProperties>
</file>